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4" r:id="rId1"/>
  </p:sldMasterIdLst>
  <p:notesMasterIdLst>
    <p:notesMasterId r:id="rId7"/>
  </p:notesMasterIdLst>
  <p:sldIdLst>
    <p:sldId id="256" r:id="rId2"/>
    <p:sldId id="258" r:id="rId3"/>
    <p:sldId id="287" r:id="rId4"/>
    <p:sldId id="293" r:id="rId5"/>
    <p:sldId id="286" r:id="rId6"/>
  </p:sldIdLst>
  <p:sldSz cx="9144000" cy="5143500" type="screen16x9"/>
  <p:notesSz cx="6858000" cy="9144000"/>
  <p:embeddedFontLst>
    <p:embeddedFont>
      <p:font typeface="Arial Narrow" panose="020B0606020202030204" pitchFamily="34" charset="0"/>
      <p:regular r:id="rId8"/>
      <p:bold r:id="rId9"/>
      <p:italic r:id="rId10"/>
      <p:boldItalic r:id="rId11"/>
    </p:embeddedFont>
    <p:embeddedFont>
      <p:font typeface="Fjalla One" panose="020B0604020202020204" charset="0"/>
      <p:regular r:id="rId12"/>
    </p:embeddedFont>
    <p:embeddedFont>
      <p:font typeface="Oswald Regular" panose="020B0604020202020204" charset="0"/>
      <p:regular r:id="rId13"/>
      <p:bold r:id="rId14"/>
    </p:embeddedFont>
    <p:embeddedFont>
      <p:font typeface="Roboto" panose="02000000000000000000" pitchFamily="2" charset="0"/>
      <p:regular r:id="rId15"/>
      <p:bold r:id="rId16"/>
      <p:italic r:id="rId17"/>
      <p:boldItalic r:id="rId18"/>
    </p:embeddedFont>
    <p:embeddedFont>
      <p:font typeface="Tahoma" panose="020B0604030504040204" pitchFamily="34" charset="0"/>
      <p:regular r:id="rId19"/>
      <p:bold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454545"/>
    <a:srgbClr val="827C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12AB926-6E75-4A33-B930-DB4B15948402}">
  <a:tblStyle styleId="{612AB926-6E75-4A33-B930-DB4B1594840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8C0DCA29-C499-4B59-B34D-ADDEA9843E48}" styleName="Table_1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844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theme" Target="theme/theme1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Google Shape;433;ga98e5f905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4" name="Google Shape;434;ga98e5f905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Google Shape;595;ga12fb63ab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6" name="Google Shape;596;ga12fb63ab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0" name="Google Shape;2280;ga12fb63ab0_0_2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81" name="Google Shape;2281;ga12fb63ab0_0_22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stories.freepik.com/" TargetMode="External"/><Relationship Id="rId4" Type="http://schemas.openxmlformats.org/officeDocument/2006/relationships/hyperlink" Target="https://www.freepik.com/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997501" y="1239750"/>
            <a:ext cx="4178100" cy="2184600"/>
          </a:xfrm>
          <a:prstGeom prst="rect">
            <a:avLst/>
          </a:prstGeom>
        </p:spPr>
        <p:txBody>
          <a:bodyPr spcFirstLastPara="1" wrap="square" lIns="91425" tIns="0" rIns="91425" bIns="0" anchor="b" anchorCtr="0">
            <a:noAutofit/>
          </a:bodyPr>
          <a:lstStyle>
            <a:lvl1pPr lv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997500" y="3457950"/>
            <a:ext cx="4363800" cy="445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solidFill>
                  <a:schemeClr val="dk1"/>
                </a:solidFill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632" y="793"/>
            <a:ext cx="2305727" cy="1322421"/>
          </a:xfrm>
          <a:custGeom>
            <a:avLst/>
            <a:gdLst/>
            <a:ahLst/>
            <a:cxnLst/>
            <a:rect l="l" t="t" r="r" b="b"/>
            <a:pathLst>
              <a:path w="51817" h="29719" extrusionOk="0">
                <a:moveTo>
                  <a:pt x="1" y="1"/>
                </a:moveTo>
                <a:lnTo>
                  <a:pt x="1" y="29719"/>
                </a:lnTo>
                <a:lnTo>
                  <a:pt x="51817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2" name="Google Shape;12;p2"/>
          <p:cNvSpPr/>
          <p:nvPr/>
        </p:nvSpPr>
        <p:spPr>
          <a:xfrm flipH="1">
            <a:off x="235551" y="2783300"/>
            <a:ext cx="181600" cy="207475"/>
          </a:xfrm>
          <a:custGeom>
            <a:avLst/>
            <a:gdLst/>
            <a:ahLst/>
            <a:cxnLst/>
            <a:rect l="l" t="t" r="r" b="b"/>
            <a:pathLst>
              <a:path w="7264" h="8299" extrusionOk="0">
                <a:moveTo>
                  <a:pt x="1" y="0"/>
                </a:moveTo>
                <a:lnTo>
                  <a:pt x="1" y="8299"/>
                </a:lnTo>
                <a:lnTo>
                  <a:pt x="7264" y="4191"/>
                </a:lnTo>
                <a:lnTo>
                  <a:pt x="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3" name="Google Shape;13;p2"/>
          <p:cNvSpPr/>
          <p:nvPr/>
        </p:nvSpPr>
        <p:spPr>
          <a:xfrm flipH="1">
            <a:off x="7638965" y="4296109"/>
            <a:ext cx="3067551" cy="1750525"/>
          </a:xfrm>
          <a:custGeom>
            <a:avLst/>
            <a:gdLst/>
            <a:ahLst/>
            <a:cxnLst/>
            <a:rect l="l" t="t" r="r" b="b"/>
            <a:pathLst>
              <a:path w="15169" h="8656" extrusionOk="0">
                <a:moveTo>
                  <a:pt x="7585" y="0"/>
                </a:moveTo>
                <a:lnTo>
                  <a:pt x="0" y="4286"/>
                </a:lnTo>
                <a:lnTo>
                  <a:pt x="7585" y="8656"/>
                </a:lnTo>
                <a:lnTo>
                  <a:pt x="15169" y="4286"/>
                </a:lnTo>
                <a:lnTo>
                  <a:pt x="7585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4" name="Google Shape;14;p2"/>
          <p:cNvSpPr/>
          <p:nvPr/>
        </p:nvSpPr>
        <p:spPr>
          <a:xfrm flipH="1">
            <a:off x="8351605" y="4470150"/>
            <a:ext cx="474275" cy="542098"/>
          </a:xfrm>
          <a:custGeom>
            <a:avLst/>
            <a:gdLst/>
            <a:ahLst/>
            <a:cxnLst/>
            <a:rect l="l" t="t" r="r" b="b"/>
            <a:pathLst>
              <a:path w="8657" h="9895" extrusionOk="0">
                <a:moveTo>
                  <a:pt x="8656" y="1"/>
                </a:moveTo>
                <a:lnTo>
                  <a:pt x="0" y="4894"/>
                </a:lnTo>
                <a:lnTo>
                  <a:pt x="8656" y="9895"/>
                </a:lnTo>
                <a:lnTo>
                  <a:pt x="8656" y="1"/>
                </a:lnTo>
                <a:close/>
              </a:path>
            </a:pathLst>
          </a:cu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5" name="Google Shape;15;p2"/>
          <p:cNvSpPr/>
          <p:nvPr/>
        </p:nvSpPr>
        <p:spPr>
          <a:xfrm rot="-5400000" flipH="1">
            <a:off x="-178851" y="440476"/>
            <a:ext cx="1542000" cy="603900"/>
          </a:xfrm>
          <a:prstGeom prst="homePlate">
            <a:avLst>
              <a:gd name="adj" fmla="val 27607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6" name="Google Shape;16;p2"/>
          <p:cNvSpPr/>
          <p:nvPr/>
        </p:nvSpPr>
        <p:spPr>
          <a:xfrm rot="-3551601" flipH="1">
            <a:off x="490749" y="-203034"/>
            <a:ext cx="1588808" cy="898009"/>
          </a:xfrm>
          <a:custGeom>
            <a:avLst/>
            <a:gdLst/>
            <a:ahLst/>
            <a:cxnLst/>
            <a:rect l="l" t="t" r="r" b="b"/>
            <a:pathLst>
              <a:path w="32672" h="18467" extrusionOk="0">
                <a:moveTo>
                  <a:pt x="29290" y="0"/>
                </a:moveTo>
                <a:lnTo>
                  <a:pt x="0" y="16550"/>
                </a:lnTo>
                <a:lnTo>
                  <a:pt x="3394" y="18467"/>
                </a:lnTo>
                <a:lnTo>
                  <a:pt x="32671" y="1953"/>
                </a:lnTo>
                <a:lnTo>
                  <a:pt x="29290" y="0"/>
                </a:lnTo>
                <a:close/>
              </a:path>
            </a:pathLst>
          </a:custGeom>
          <a:solidFill>
            <a:srgbClr val="FFFFFF">
              <a:alpha val="313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7" name="Google Shape;17;p2"/>
          <p:cNvSpPr/>
          <p:nvPr/>
        </p:nvSpPr>
        <p:spPr>
          <a:xfrm rot="-5400000">
            <a:off x="-547325" y="1888001"/>
            <a:ext cx="1090800" cy="848100"/>
          </a:xfrm>
          <a:prstGeom prst="hexagon">
            <a:avLst>
              <a:gd name="adj" fmla="val 28631"/>
              <a:gd name="vf" fmla="val 11547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8" name="Google Shape;18;p2"/>
          <p:cNvSpPr/>
          <p:nvPr/>
        </p:nvSpPr>
        <p:spPr>
          <a:xfrm rot="-3551601" flipH="1">
            <a:off x="6636975" y="4607030"/>
            <a:ext cx="1588808" cy="898009"/>
          </a:xfrm>
          <a:custGeom>
            <a:avLst/>
            <a:gdLst/>
            <a:ahLst/>
            <a:cxnLst/>
            <a:rect l="l" t="t" r="r" b="b"/>
            <a:pathLst>
              <a:path w="32672" h="18467" extrusionOk="0">
                <a:moveTo>
                  <a:pt x="29290" y="0"/>
                </a:moveTo>
                <a:lnTo>
                  <a:pt x="0" y="16550"/>
                </a:lnTo>
                <a:lnTo>
                  <a:pt x="3394" y="18467"/>
                </a:lnTo>
                <a:lnTo>
                  <a:pt x="32671" y="1953"/>
                </a:lnTo>
                <a:lnTo>
                  <a:pt x="2929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rgbClr val="FFFFFF"/>
        </a:solidFill>
        <a:effectLst/>
      </p:bgPr>
    </p:bg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3"/>
          <p:cNvSpPr/>
          <p:nvPr/>
        </p:nvSpPr>
        <p:spPr>
          <a:xfrm rot="-5400000">
            <a:off x="8444100" y="185850"/>
            <a:ext cx="1409400" cy="1228800"/>
          </a:xfrm>
          <a:prstGeom prst="hexagon">
            <a:avLst>
              <a:gd name="adj" fmla="val 28631"/>
              <a:gd name="vf" fmla="val 11547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30" name="Google Shape;130;p13"/>
          <p:cNvSpPr/>
          <p:nvPr/>
        </p:nvSpPr>
        <p:spPr>
          <a:xfrm flipH="1">
            <a:off x="7144787" y="503397"/>
            <a:ext cx="1233851" cy="704854"/>
          </a:xfrm>
          <a:custGeom>
            <a:avLst/>
            <a:gdLst/>
            <a:ahLst/>
            <a:cxnLst/>
            <a:rect l="l" t="t" r="r" b="b"/>
            <a:pathLst>
              <a:path w="23385" h="13359" extrusionOk="0">
                <a:moveTo>
                  <a:pt x="11692" y="0"/>
                </a:moveTo>
                <a:lnTo>
                  <a:pt x="1" y="6751"/>
                </a:lnTo>
                <a:lnTo>
                  <a:pt x="11692" y="13359"/>
                </a:lnTo>
                <a:lnTo>
                  <a:pt x="23384" y="6751"/>
                </a:lnTo>
                <a:lnTo>
                  <a:pt x="1169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31" name="Google Shape;131;p13"/>
          <p:cNvSpPr txBox="1">
            <a:spLocks noGrp="1"/>
          </p:cNvSpPr>
          <p:nvPr>
            <p:ph type="title" hasCustomPrompt="1"/>
          </p:nvPr>
        </p:nvSpPr>
        <p:spPr>
          <a:xfrm>
            <a:off x="570851" y="1757301"/>
            <a:ext cx="1214400" cy="935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600"/>
              <a:buNone/>
              <a:defRPr sz="7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r>
              <a:t>xx%</a:t>
            </a:r>
          </a:p>
        </p:txBody>
      </p:sp>
      <p:sp>
        <p:nvSpPr>
          <p:cNvPr id="132" name="Google Shape;132;p13"/>
          <p:cNvSpPr txBox="1">
            <a:spLocks noGrp="1"/>
          </p:cNvSpPr>
          <p:nvPr>
            <p:ph type="title" idx="2" hasCustomPrompt="1"/>
          </p:nvPr>
        </p:nvSpPr>
        <p:spPr>
          <a:xfrm>
            <a:off x="570851" y="3089801"/>
            <a:ext cx="1214400" cy="935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600"/>
              <a:buNone/>
              <a:defRPr sz="7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r>
              <a:t>xx%</a:t>
            </a:r>
          </a:p>
        </p:txBody>
      </p:sp>
      <p:sp>
        <p:nvSpPr>
          <p:cNvPr id="133" name="Google Shape;133;p13"/>
          <p:cNvSpPr txBox="1">
            <a:spLocks noGrp="1"/>
          </p:cNvSpPr>
          <p:nvPr>
            <p:ph type="title" idx="3" hasCustomPrompt="1"/>
          </p:nvPr>
        </p:nvSpPr>
        <p:spPr>
          <a:xfrm>
            <a:off x="4707975" y="1757301"/>
            <a:ext cx="1214400" cy="935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600"/>
              <a:buNone/>
              <a:defRPr sz="7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r>
              <a:t>xx%</a:t>
            </a:r>
          </a:p>
        </p:txBody>
      </p:sp>
      <p:sp>
        <p:nvSpPr>
          <p:cNvPr id="134" name="Google Shape;134;p13"/>
          <p:cNvSpPr txBox="1">
            <a:spLocks noGrp="1"/>
          </p:cNvSpPr>
          <p:nvPr>
            <p:ph type="title" idx="4" hasCustomPrompt="1"/>
          </p:nvPr>
        </p:nvSpPr>
        <p:spPr>
          <a:xfrm>
            <a:off x="4694675" y="3089801"/>
            <a:ext cx="1214400" cy="935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5600"/>
              <a:buNone/>
              <a:defRPr sz="75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>
            <a:r>
              <a:t>xx%</a:t>
            </a:r>
          </a:p>
        </p:txBody>
      </p:sp>
      <p:sp>
        <p:nvSpPr>
          <p:cNvPr id="135" name="Google Shape;135;p13"/>
          <p:cNvSpPr txBox="1">
            <a:spLocks noGrp="1"/>
          </p:cNvSpPr>
          <p:nvPr>
            <p:ph type="subTitle" idx="1"/>
          </p:nvPr>
        </p:nvSpPr>
        <p:spPr>
          <a:xfrm flipH="1">
            <a:off x="1847451" y="1773425"/>
            <a:ext cx="2426400" cy="29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36" name="Google Shape;136;p13"/>
          <p:cNvSpPr txBox="1">
            <a:spLocks noGrp="1"/>
          </p:cNvSpPr>
          <p:nvPr>
            <p:ph type="subTitle" idx="5"/>
          </p:nvPr>
        </p:nvSpPr>
        <p:spPr>
          <a:xfrm>
            <a:off x="1847451" y="2159300"/>
            <a:ext cx="24264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7" name="Google Shape;137;p13"/>
          <p:cNvSpPr txBox="1">
            <a:spLocks noGrp="1"/>
          </p:cNvSpPr>
          <p:nvPr>
            <p:ph type="subTitle" idx="6"/>
          </p:nvPr>
        </p:nvSpPr>
        <p:spPr>
          <a:xfrm flipH="1">
            <a:off x="1847375" y="3105925"/>
            <a:ext cx="2426400" cy="29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38" name="Google Shape;138;p13"/>
          <p:cNvSpPr txBox="1">
            <a:spLocks noGrp="1"/>
          </p:cNvSpPr>
          <p:nvPr>
            <p:ph type="subTitle" idx="7"/>
          </p:nvPr>
        </p:nvSpPr>
        <p:spPr>
          <a:xfrm>
            <a:off x="1847451" y="3490000"/>
            <a:ext cx="24264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9" name="Google Shape;139;p13"/>
          <p:cNvSpPr txBox="1">
            <a:spLocks noGrp="1"/>
          </p:cNvSpPr>
          <p:nvPr>
            <p:ph type="subTitle" idx="8"/>
          </p:nvPr>
        </p:nvSpPr>
        <p:spPr>
          <a:xfrm flipH="1">
            <a:off x="5987200" y="1773425"/>
            <a:ext cx="2426400" cy="29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40" name="Google Shape;140;p13"/>
          <p:cNvSpPr txBox="1">
            <a:spLocks noGrp="1"/>
          </p:cNvSpPr>
          <p:nvPr>
            <p:ph type="subTitle" idx="9"/>
          </p:nvPr>
        </p:nvSpPr>
        <p:spPr>
          <a:xfrm>
            <a:off x="5987200" y="2159300"/>
            <a:ext cx="24264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141" name="Google Shape;141;p13"/>
          <p:cNvSpPr txBox="1">
            <a:spLocks noGrp="1"/>
          </p:cNvSpPr>
          <p:nvPr>
            <p:ph type="subTitle" idx="13"/>
          </p:nvPr>
        </p:nvSpPr>
        <p:spPr>
          <a:xfrm flipH="1">
            <a:off x="5987200" y="3105925"/>
            <a:ext cx="2426400" cy="293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Oswald Regular"/>
              <a:buNone/>
              <a:defRPr sz="2000">
                <a:solidFill>
                  <a:schemeClr val="lt2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9pPr>
          </a:lstStyle>
          <a:p>
            <a:endParaRPr/>
          </a:p>
        </p:txBody>
      </p:sp>
      <p:sp>
        <p:nvSpPr>
          <p:cNvPr id="142" name="Google Shape;142;p13"/>
          <p:cNvSpPr txBox="1">
            <a:spLocks noGrp="1"/>
          </p:cNvSpPr>
          <p:nvPr>
            <p:ph type="subTitle" idx="14"/>
          </p:nvPr>
        </p:nvSpPr>
        <p:spPr>
          <a:xfrm>
            <a:off x="5987200" y="3490000"/>
            <a:ext cx="2426400" cy="40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143" name="Google Shape;143;p13"/>
          <p:cNvSpPr txBox="1">
            <a:spLocks noGrp="1"/>
          </p:cNvSpPr>
          <p:nvPr>
            <p:ph type="title" idx="15"/>
          </p:nvPr>
        </p:nvSpPr>
        <p:spPr>
          <a:xfrm>
            <a:off x="1165200" y="445025"/>
            <a:ext cx="6813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4" name="Google Shape;144;p13"/>
          <p:cNvSpPr/>
          <p:nvPr/>
        </p:nvSpPr>
        <p:spPr>
          <a:xfrm>
            <a:off x="-1547910" y="4277059"/>
            <a:ext cx="3067551" cy="1750525"/>
          </a:xfrm>
          <a:custGeom>
            <a:avLst/>
            <a:gdLst/>
            <a:ahLst/>
            <a:cxnLst/>
            <a:rect l="l" t="t" r="r" b="b"/>
            <a:pathLst>
              <a:path w="15169" h="8656" extrusionOk="0">
                <a:moveTo>
                  <a:pt x="7585" y="0"/>
                </a:moveTo>
                <a:lnTo>
                  <a:pt x="0" y="4286"/>
                </a:lnTo>
                <a:lnTo>
                  <a:pt x="7585" y="8656"/>
                </a:lnTo>
                <a:lnTo>
                  <a:pt x="15169" y="4286"/>
                </a:lnTo>
                <a:lnTo>
                  <a:pt x="7585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45" name="Google Shape;145;p13"/>
          <p:cNvSpPr/>
          <p:nvPr/>
        </p:nvSpPr>
        <p:spPr>
          <a:xfrm>
            <a:off x="332725" y="4451100"/>
            <a:ext cx="474275" cy="542098"/>
          </a:xfrm>
          <a:custGeom>
            <a:avLst/>
            <a:gdLst/>
            <a:ahLst/>
            <a:cxnLst/>
            <a:rect l="l" t="t" r="r" b="b"/>
            <a:pathLst>
              <a:path w="8657" h="9895" extrusionOk="0">
                <a:moveTo>
                  <a:pt x="8656" y="1"/>
                </a:moveTo>
                <a:lnTo>
                  <a:pt x="0" y="4894"/>
                </a:lnTo>
                <a:lnTo>
                  <a:pt x="8656" y="9895"/>
                </a:lnTo>
                <a:lnTo>
                  <a:pt x="8656" y="1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46" name="Google Shape;146;p13"/>
          <p:cNvSpPr/>
          <p:nvPr/>
        </p:nvSpPr>
        <p:spPr>
          <a:xfrm rot="-5400000">
            <a:off x="8229951" y="1077400"/>
            <a:ext cx="991200" cy="503400"/>
          </a:xfrm>
          <a:prstGeom prst="hexagon">
            <a:avLst>
              <a:gd name="adj" fmla="val 28631"/>
              <a:gd name="vf" fmla="val 115470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47" name="Google Shape;147;p13"/>
          <p:cNvSpPr/>
          <p:nvPr/>
        </p:nvSpPr>
        <p:spPr>
          <a:xfrm rot="3551518">
            <a:off x="7751618" y="750396"/>
            <a:ext cx="891655" cy="503921"/>
          </a:xfrm>
          <a:custGeom>
            <a:avLst/>
            <a:gdLst/>
            <a:ahLst/>
            <a:cxnLst/>
            <a:rect l="l" t="t" r="r" b="b"/>
            <a:pathLst>
              <a:path w="32672" h="18467" extrusionOk="0">
                <a:moveTo>
                  <a:pt x="29290" y="0"/>
                </a:moveTo>
                <a:lnTo>
                  <a:pt x="0" y="16550"/>
                </a:lnTo>
                <a:lnTo>
                  <a:pt x="3394" y="18467"/>
                </a:lnTo>
                <a:lnTo>
                  <a:pt x="32671" y="1953"/>
                </a:lnTo>
                <a:lnTo>
                  <a:pt x="2929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48" name="Google Shape;148;p13"/>
          <p:cNvSpPr/>
          <p:nvPr/>
        </p:nvSpPr>
        <p:spPr>
          <a:xfrm rot="3551486">
            <a:off x="8741564" y="861357"/>
            <a:ext cx="1520462" cy="859275"/>
          </a:xfrm>
          <a:custGeom>
            <a:avLst/>
            <a:gdLst/>
            <a:ahLst/>
            <a:cxnLst/>
            <a:rect l="l" t="t" r="r" b="b"/>
            <a:pathLst>
              <a:path w="32672" h="18467" extrusionOk="0">
                <a:moveTo>
                  <a:pt x="29290" y="0"/>
                </a:moveTo>
                <a:lnTo>
                  <a:pt x="0" y="16550"/>
                </a:lnTo>
                <a:lnTo>
                  <a:pt x="3394" y="18467"/>
                </a:lnTo>
                <a:lnTo>
                  <a:pt x="32671" y="1953"/>
                </a:lnTo>
                <a:lnTo>
                  <a:pt x="29290" y="0"/>
                </a:lnTo>
                <a:close/>
              </a:path>
            </a:pathLst>
          </a:custGeom>
          <a:solidFill>
            <a:srgbClr val="FFFFFF">
              <a:alpha val="3137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!">
  <p:cSld name="CUSTOM_3_1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8"/>
          <p:cNvSpPr/>
          <p:nvPr/>
        </p:nvSpPr>
        <p:spPr>
          <a:xfrm rot="10800000">
            <a:off x="-385074" y="3537500"/>
            <a:ext cx="966900" cy="859500"/>
          </a:xfrm>
          <a:prstGeom prst="hexagon">
            <a:avLst>
              <a:gd name="adj" fmla="val 28631"/>
              <a:gd name="vf" fmla="val 11547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91" name="Google Shape;191;p18"/>
          <p:cNvSpPr/>
          <p:nvPr/>
        </p:nvSpPr>
        <p:spPr>
          <a:xfrm rot="10800000">
            <a:off x="1026803" y="4579500"/>
            <a:ext cx="740100" cy="567000"/>
          </a:xfrm>
          <a:prstGeom prst="hexagon">
            <a:avLst>
              <a:gd name="adj" fmla="val 28631"/>
              <a:gd name="vf" fmla="val 11547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92" name="Google Shape;192;p18"/>
          <p:cNvSpPr txBox="1">
            <a:spLocks noGrp="1"/>
          </p:cNvSpPr>
          <p:nvPr>
            <p:ph type="title"/>
          </p:nvPr>
        </p:nvSpPr>
        <p:spPr>
          <a:xfrm>
            <a:off x="1724426" y="765050"/>
            <a:ext cx="4937700" cy="8448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None/>
              <a:defRPr sz="5500">
                <a:solidFill>
                  <a:schemeClr val="l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None/>
              <a:defRPr sz="5500"/>
            </a:lvl2pPr>
            <a:lvl3pPr lvl="2" rtl="0">
              <a:spcBef>
                <a:spcPts val="0"/>
              </a:spcBef>
              <a:spcAft>
                <a:spcPts val="0"/>
              </a:spcAft>
              <a:buNone/>
              <a:defRPr sz="5500"/>
            </a:lvl3pPr>
            <a:lvl4pPr lvl="3" rtl="0">
              <a:spcBef>
                <a:spcPts val="0"/>
              </a:spcBef>
              <a:spcAft>
                <a:spcPts val="0"/>
              </a:spcAft>
              <a:buNone/>
              <a:defRPr sz="5500"/>
            </a:lvl4pPr>
            <a:lvl5pPr lvl="4" rtl="0">
              <a:spcBef>
                <a:spcPts val="0"/>
              </a:spcBef>
              <a:spcAft>
                <a:spcPts val="0"/>
              </a:spcAft>
              <a:buNone/>
              <a:defRPr sz="5500"/>
            </a:lvl5pPr>
            <a:lvl6pPr lvl="5" rtl="0">
              <a:spcBef>
                <a:spcPts val="0"/>
              </a:spcBef>
              <a:spcAft>
                <a:spcPts val="0"/>
              </a:spcAft>
              <a:buNone/>
              <a:defRPr sz="5500"/>
            </a:lvl6pPr>
            <a:lvl7pPr lvl="6" rtl="0">
              <a:spcBef>
                <a:spcPts val="0"/>
              </a:spcBef>
              <a:spcAft>
                <a:spcPts val="0"/>
              </a:spcAft>
              <a:buNone/>
              <a:defRPr sz="5500"/>
            </a:lvl7pPr>
            <a:lvl8pPr lvl="7" rtl="0">
              <a:spcBef>
                <a:spcPts val="0"/>
              </a:spcBef>
              <a:spcAft>
                <a:spcPts val="0"/>
              </a:spcAft>
              <a:buNone/>
              <a:defRPr sz="5500"/>
            </a:lvl8pPr>
            <a:lvl9pPr lvl="8" rtl="0">
              <a:spcBef>
                <a:spcPts val="0"/>
              </a:spcBef>
              <a:spcAft>
                <a:spcPts val="0"/>
              </a:spcAft>
              <a:buNone/>
              <a:defRPr sz="5500"/>
            </a:lvl9pPr>
          </a:lstStyle>
          <a:p>
            <a:endParaRPr/>
          </a:p>
        </p:txBody>
      </p:sp>
      <p:sp>
        <p:nvSpPr>
          <p:cNvPr id="193" name="Google Shape;193;p18"/>
          <p:cNvSpPr txBox="1">
            <a:spLocks noGrp="1"/>
          </p:cNvSpPr>
          <p:nvPr>
            <p:ph type="subTitle" idx="1"/>
          </p:nvPr>
        </p:nvSpPr>
        <p:spPr>
          <a:xfrm>
            <a:off x="1724426" y="1709928"/>
            <a:ext cx="3099900" cy="143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  <a:defRPr/>
            </a:lvl9pPr>
          </a:lstStyle>
          <a:p>
            <a:endParaRPr/>
          </a:p>
        </p:txBody>
      </p:sp>
      <p:sp>
        <p:nvSpPr>
          <p:cNvPr id="194" name="Google Shape;194;p18"/>
          <p:cNvSpPr txBox="1"/>
          <p:nvPr/>
        </p:nvSpPr>
        <p:spPr>
          <a:xfrm>
            <a:off x="1724425" y="3588000"/>
            <a:ext cx="4161600" cy="76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b="1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CREDITS:</a:t>
            </a:r>
            <a:r>
              <a:rPr lang="en"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This presentation template was created by</a:t>
            </a:r>
            <a:r>
              <a:rPr lang="en"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100" b="1">
                <a:solidFill>
                  <a:schemeClr val="lt2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including icons by</a:t>
            </a:r>
            <a:r>
              <a:rPr lang="en"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100" b="1">
                <a:solidFill>
                  <a:schemeClr val="lt2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, infographics &amp; images by</a:t>
            </a:r>
            <a:r>
              <a:rPr lang="en"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100" b="1">
                <a:solidFill>
                  <a:schemeClr val="lt2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100" b="1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1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and illustrations by</a:t>
            </a:r>
            <a:r>
              <a:rPr lang="en" sz="11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sz="1100" b="1">
                <a:solidFill>
                  <a:schemeClr val="lt2"/>
                </a:solidFill>
                <a:uFill>
                  <a:noFill/>
                </a:uFill>
                <a:latin typeface="Roboto"/>
                <a:ea typeface="Roboto"/>
                <a:cs typeface="Roboto"/>
                <a:sym typeface="Roboto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Stories</a:t>
            </a:r>
            <a:endParaRPr sz="1400" b="1">
              <a:solidFill>
                <a:schemeClr val="lt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195" name="Google Shape;195;p18"/>
          <p:cNvSpPr/>
          <p:nvPr/>
        </p:nvSpPr>
        <p:spPr>
          <a:xfrm rot="-5400000">
            <a:off x="-436590" y="2454268"/>
            <a:ext cx="859574" cy="491043"/>
          </a:xfrm>
          <a:custGeom>
            <a:avLst/>
            <a:gdLst/>
            <a:ahLst/>
            <a:cxnLst/>
            <a:rect l="l" t="t" r="r" b="b"/>
            <a:pathLst>
              <a:path w="23385" h="13359" extrusionOk="0">
                <a:moveTo>
                  <a:pt x="11692" y="0"/>
                </a:moveTo>
                <a:lnTo>
                  <a:pt x="1" y="6751"/>
                </a:lnTo>
                <a:lnTo>
                  <a:pt x="11692" y="13359"/>
                </a:lnTo>
                <a:lnTo>
                  <a:pt x="23384" y="6751"/>
                </a:lnTo>
                <a:lnTo>
                  <a:pt x="11692" y="0"/>
                </a:lnTo>
                <a:close/>
              </a:path>
            </a:pathLst>
          </a:custGeom>
          <a:solidFill>
            <a:srgbClr val="8680B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96" name="Google Shape;196;p18"/>
          <p:cNvSpPr/>
          <p:nvPr/>
        </p:nvSpPr>
        <p:spPr>
          <a:xfrm rot="-5400000">
            <a:off x="405867" y="3010059"/>
            <a:ext cx="248591" cy="284503"/>
          </a:xfrm>
          <a:custGeom>
            <a:avLst/>
            <a:gdLst/>
            <a:ahLst/>
            <a:cxnLst/>
            <a:rect l="l" t="t" r="r" b="b"/>
            <a:pathLst>
              <a:path w="6763" h="7740" extrusionOk="0">
                <a:moveTo>
                  <a:pt x="6763" y="1"/>
                </a:moveTo>
                <a:lnTo>
                  <a:pt x="0" y="3918"/>
                </a:lnTo>
                <a:lnTo>
                  <a:pt x="6763" y="7740"/>
                </a:lnTo>
                <a:lnTo>
                  <a:pt x="6763" y="1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97" name="Google Shape;197;p18"/>
          <p:cNvSpPr/>
          <p:nvPr/>
        </p:nvSpPr>
        <p:spPr>
          <a:xfrm rot="-5400000">
            <a:off x="1276329" y="4185974"/>
            <a:ext cx="149713" cy="170739"/>
          </a:xfrm>
          <a:custGeom>
            <a:avLst/>
            <a:gdLst/>
            <a:ahLst/>
            <a:cxnLst/>
            <a:rect l="l" t="t" r="r" b="b"/>
            <a:pathLst>
              <a:path w="4073" h="4645" extrusionOk="0">
                <a:moveTo>
                  <a:pt x="4072" y="1"/>
                </a:moveTo>
                <a:lnTo>
                  <a:pt x="0" y="2346"/>
                </a:lnTo>
                <a:lnTo>
                  <a:pt x="4072" y="4644"/>
                </a:lnTo>
                <a:lnTo>
                  <a:pt x="407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98" name="Google Shape;198;p18"/>
          <p:cNvSpPr/>
          <p:nvPr/>
        </p:nvSpPr>
        <p:spPr>
          <a:xfrm rot="-5400000">
            <a:off x="237813" y="2800874"/>
            <a:ext cx="134422" cy="153647"/>
          </a:xfrm>
          <a:custGeom>
            <a:avLst/>
            <a:gdLst/>
            <a:ahLst/>
            <a:cxnLst/>
            <a:rect l="l" t="t" r="r" b="b"/>
            <a:pathLst>
              <a:path w="3657" h="4180" extrusionOk="0">
                <a:moveTo>
                  <a:pt x="1" y="0"/>
                </a:moveTo>
                <a:lnTo>
                  <a:pt x="1" y="4179"/>
                </a:lnTo>
                <a:lnTo>
                  <a:pt x="3656" y="2108"/>
                </a:lnTo>
                <a:lnTo>
                  <a:pt x="1" y="0"/>
                </a:lnTo>
                <a:close/>
              </a:path>
            </a:pathLst>
          </a:custGeom>
          <a:solidFill>
            <a:srgbClr val="CACDC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199" name="Google Shape;199;p18"/>
          <p:cNvSpPr/>
          <p:nvPr/>
        </p:nvSpPr>
        <p:spPr>
          <a:xfrm rot="-5400000">
            <a:off x="618149" y="4001756"/>
            <a:ext cx="249032" cy="2065257"/>
          </a:xfrm>
          <a:custGeom>
            <a:avLst/>
            <a:gdLst/>
            <a:ahLst/>
            <a:cxnLst/>
            <a:rect l="l" t="t" r="r" b="b"/>
            <a:pathLst>
              <a:path w="6775" h="56186" extrusionOk="0">
                <a:moveTo>
                  <a:pt x="6775" y="0"/>
                </a:moveTo>
                <a:lnTo>
                  <a:pt x="0" y="3917"/>
                </a:lnTo>
                <a:lnTo>
                  <a:pt x="0" y="56186"/>
                </a:lnTo>
                <a:lnTo>
                  <a:pt x="6775" y="52280"/>
                </a:lnTo>
                <a:lnTo>
                  <a:pt x="6775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200" name="Google Shape;200;p18"/>
          <p:cNvSpPr/>
          <p:nvPr/>
        </p:nvSpPr>
        <p:spPr>
          <a:xfrm rot="-5400000">
            <a:off x="788138" y="4392781"/>
            <a:ext cx="1200941" cy="678801"/>
          </a:xfrm>
          <a:custGeom>
            <a:avLst/>
            <a:gdLst/>
            <a:ahLst/>
            <a:cxnLst/>
            <a:rect l="l" t="t" r="r" b="b"/>
            <a:pathLst>
              <a:path w="32672" h="18467" extrusionOk="0">
                <a:moveTo>
                  <a:pt x="29290" y="0"/>
                </a:moveTo>
                <a:lnTo>
                  <a:pt x="0" y="16550"/>
                </a:lnTo>
                <a:lnTo>
                  <a:pt x="3394" y="18467"/>
                </a:lnTo>
                <a:lnTo>
                  <a:pt x="32671" y="1953"/>
                </a:lnTo>
                <a:lnTo>
                  <a:pt x="29290" y="0"/>
                </a:lnTo>
                <a:close/>
              </a:path>
            </a:pathLst>
          </a:custGeom>
          <a:solidFill>
            <a:srgbClr val="FFFFFF">
              <a:alpha val="50199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201" name="Google Shape;201;p18"/>
          <p:cNvSpPr/>
          <p:nvPr/>
        </p:nvSpPr>
        <p:spPr>
          <a:xfrm rot="10800000">
            <a:off x="-185775" y="3249525"/>
            <a:ext cx="690600" cy="347400"/>
          </a:xfrm>
          <a:prstGeom prst="hexagon">
            <a:avLst>
              <a:gd name="adj" fmla="val 28631"/>
              <a:gd name="vf" fmla="val 11547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202" name="Google Shape;202;p18"/>
          <p:cNvSpPr/>
          <p:nvPr/>
        </p:nvSpPr>
        <p:spPr>
          <a:xfrm rot="-5400000">
            <a:off x="-327600" y="2744358"/>
            <a:ext cx="842421" cy="476219"/>
          </a:xfrm>
          <a:custGeom>
            <a:avLst/>
            <a:gdLst/>
            <a:ahLst/>
            <a:cxnLst/>
            <a:rect l="l" t="t" r="r" b="b"/>
            <a:pathLst>
              <a:path w="16241" h="9181" extrusionOk="0">
                <a:moveTo>
                  <a:pt x="14562" y="0"/>
                </a:moveTo>
                <a:lnTo>
                  <a:pt x="1" y="8228"/>
                </a:lnTo>
                <a:lnTo>
                  <a:pt x="1691" y="9180"/>
                </a:lnTo>
                <a:lnTo>
                  <a:pt x="16241" y="977"/>
                </a:lnTo>
                <a:lnTo>
                  <a:pt x="14562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203" name="Google Shape;203;p18"/>
          <p:cNvSpPr/>
          <p:nvPr/>
        </p:nvSpPr>
        <p:spPr>
          <a:xfrm rot="10800000">
            <a:off x="-452499" y="4315050"/>
            <a:ext cx="1530900" cy="493800"/>
          </a:xfrm>
          <a:prstGeom prst="hexagon">
            <a:avLst>
              <a:gd name="adj" fmla="val 28631"/>
              <a:gd name="vf" fmla="val 115470"/>
            </a:avLst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204" name="Google Shape;204;p18"/>
          <p:cNvSpPr/>
          <p:nvPr/>
        </p:nvSpPr>
        <p:spPr>
          <a:xfrm rot="10800000">
            <a:off x="-485750" y="4683474"/>
            <a:ext cx="936300" cy="465900"/>
          </a:xfrm>
          <a:prstGeom prst="hexagon">
            <a:avLst>
              <a:gd name="adj" fmla="val 28631"/>
              <a:gd name="vf" fmla="val 11547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  <p:sp>
        <p:nvSpPr>
          <p:cNvPr id="205" name="Google Shape;205;p18"/>
          <p:cNvSpPr/>
          <p:nvPr/>
        </p:nvSpPr>
        <p:spPr>
          <a:xfrm rot="10800000">
            <a:off x="463375" y="3712950"/>
            <a:ext cx="558600" cy="497100"/>
          </a:xfrm>
          <a:prstGeom prst="hexagon">
            <a:avLst>
              <a:gd name="adj" fmla="val 28631"/>
              <a:gd name="vf" fmla="val 115470"/>
            </a:avLst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13"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6" name="Google Shape;396;p35"/>
          <p:cNvGrpSpPr/>
          <p:nvPr/>
        </p:nvGrpSpPr>
        <p:grpSpPr>
          <a:xfrm>
            <a:off x="-487790" y="2270002"/>
            <a:ext cx="2261043" cy="3062648"/>
            <a:chOff x="2505100" y="1079377"/>
            <a:chExt cx="2261043" cy="3062648"/>
          </a:xfrm>
        </p:grpSpPr>
        <p:sp>
          <p:nvSpPr>
            <p:cNvPr id="397" name="Google Shape;397;p35"/>
            <p:cNvSpPr/>
            <p:nvPr/>
          </p:nvSpPr>
          <p:spPr>
            <a:xfrm rot="10800000">
              <a:off x="2605775" y="2346875"/>
              <a:ext cx="966900" cy="8595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398" name="Google Shape;398;p35"/>
            <p:cNvSpPr/>
            <p:nvPr/>
          </p:nvSpPr>
          <p:spPr>
            <a:xfrm rot="10800000">
              <a:off x="4017653" y="3388875"/>
              <a:ext cx="740100" cy="5670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399" name="Google Shape;399;p35"/>
            <p:cNvSpPr/>
            <p:nvPr/>
          </p:nvSpPr>
          <p:spPr>
            <a:xfrm rot="-5400000">
              <a:off x="2554260" y="1263642"/>
              <a:ext cx="859574" cy="491043"/>
            </a:xfrm>
            <a:custGeom>
              <a:avLst/>
              <a:gdLst/>
              <a:ahLst/>
              <a:cxnLst/>
              <a:rect l="l" t="t" r="r" b="b"/>
              <a:pathLst>
                <a:path w="23385" h="13359" extrusionOk="0">
                  <a:moveTo>
                    <a:pt x="11692" y="0"/>
                  </a:moveTo>
                  <a:lnTo>
                    <a:pt x="1" y="6751"/>
                  </a:lnTo>
                  <a:lnTo>
                    <a:pt x="11692" y="13359"/>
                  </a:lnTo>
                  <a:lnTo>
                    <a:pt x="23384" y="6751"/>
                  </a:lnTo>
                  <a:lnTo>
                    <a:pt x="11692" y="0"/>
                  </a:lnTo>
                  <a:close/>
                </a:path>
              </a:pathLst>
            </a:custGeom>
            <a:solidFill>
              <a:srgbClr val="8680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0" name="Google Shape;400;p35"/>
            <p:cNvSpPr/>
            <p:nvPr/>
          </p:nvSpPr>
          <p:spPr>
            <a:xfrm rot="-5400000">
              <a:off x="3396716" y="1819432"/>
              <a:ext cx="248591" cy="284503"/>
            </a:xfrm>
            <a:custGeom>
              <a:avLst/>
              <a:gdLst/>
              <a:ahLst/>
              <a:cxnLst/>
              <a:rect l="l" t="t" r="r" b="b"/>
              <a:pathLst>
                <a:path w="6763" h="7740" extrusionOk="0">
                  <a:moveTo>
                    <a:pt x="6763" y="1"/>
                  </a:moveTo>
                  <a:lnTo>
                    <a:pt x="0" y="3918"/>
                  </a:lnTo>
                  <a:lnTo>
                    <a:pt x="6763" y="7740"/>
                  </a:lnTo>
                  <a:lnTo>
                    <a:pt x="67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1" name="Google Shape;401;p35"/>
            <p:cNvSpPr/>
            <p:nvPr/>
          </p:nvSpPr>
          <p:spPr>
            <a:xfrm rot="-5400000">
              <a:off x="4267178" y="2995348"/>
              <a:ext cx="149713" cy="170739"/>
            </a:xfrm>
            <a:custGeom>
              <a:avLst/>
              <a:gdLst/>
              <a:ahLst/>
              <a:cxnLst/>
              <a:rect l="l" t="t" r="r" b="b"/>
              <a:pathLst>
                <a:path w="4073" h="4645" extrusionOk="0">
                  <a:moveTo>
                    <a:pt x="4072" y="1"/>
                  </a:moveTo>
                  <a:lnTo>
                    <a:pt x="0" y="2346"/>
                  </a:lnTo>
                  <a:lnTo>
                    <a:pt x="4072" y="4644"/>
                  </a:lnTo>
                  <a:lnTo>
                    <a:pt x="40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2" name="Google Shape;402;p35"/>
            <p:cNvSpPr/>
            <p:nvPr/>
          </p:nvSpPr>
          <p:spPr>
            <a:xfrm rot="-5400000">
              <a:off x="3228663" y="1610249"/>
              <a:ext cx="134422" cy="153646"/>
            </a:xfrm>
            <a:custGeom>
              <a:avLst/>
              <a:gdLst/>
              <a:ahLst/>
              <a:cxnLst/>
              <a:rect l="l" t="t" r="r" b="b"/>
              <a:pathLst>
                <a:path w="3657" h="4180" extrusionOk="0">
                  <a:moveTo>
                    <a:pt x="1" y="0"/>
                  </a:moveTo>
                  <a:lnTo>
                    <a:pt x="1" y="4179"/>
                  </a:lnTo>
                  <a:lnTo>
                    <a:pt x="3656" y="2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ACD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3" name="Google Shape;403;p35"/>
            <p:cNvSpPr/>
            <p:nvPr/>
          </p:nvSpPr>
          <p:spPr>
            <a:xfrm rot="-5400000">
              <a:off x="3608999" y="2811129"/>
              <a:ext cx="249032" cy="2065257"/>
            </a:xfrm>
            <a:custGeom>
              <a:avLst/>
              <a:gdLst/>
              <a:ahLst/>
              <a:cxnLst/>
              <a:rect l="l" t="t" r="r" b="b"/>
              <a:pathLst>
                <a:path w="6775" h="56186" extrusionOk="0">
                  <a:moveTo>
                    <a:pt x="6775" y="0"/>
                  </a:moveTo>
                  <a:lnTo>
                    <a:pt x="0" y="3917"/>
                  </a:lnTo>
                  <a:lnTo>
                    <a:pt x="0" y="56186"/>
                  </a:lnTo>
                  <a:lnTo>
                    <a:pt x="6775" y="52280"/>
                  </a:lnTo>
                  <a:lnTo>
                    <a:pt x="67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4" name="Google Shape;404;p35"/>
            <p:cNvSpPr/>
            <p:nvPr/>
          </p:nvSpPr>
          <p:spPr>
            <a:xfrm rot="-5400000">
              <a:off x="3778986" y="3202154"/>
              <a:ext cx="1200941" cy="678801"/>
            </a:xfrm>
            <a:custGeom>
              <a:avLst/>
              <a:gdLst/>
              <a:ahLst/>
              <a:cxnLst/>
              <a:rect l="l" t="t" r="r" b="b"/>
              <a:pathLst>
                <a:path w="32672" h="18467" extrusionOk="0">
                  <a:moveTo>
                    <a:pt x="29290" y="0"/>
                  </a:moveTo>
                  <a:lnTo>
                    <a:pt x="0" y="16550"/>
                  </a:lnTo>
                  <a:lnTo>
                    <a:pt x="3394" y="18467"/>
                  </a:lnTo>
                  <a:lnTo>
                    <a:pt x="32671" y="1953"/>
                  </a:lnTo>
                  <a:lnTo>
                    <a:pt x="29290" y="0"/>
                  </a:lnTo>
                  <a:close/>
                </a:path>
              </a:pathLst>
            </a:custGeom>
            <a:solidFill>
              <a:srgbClr val="FFFFFF">
                <a:alpha val="501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5" name="Google Shape;405;p35"/>
            <p:cNvSpPr/>
            <p:nvPr/>
          </p:nvSpPr>
          <p:spPr>
            <a:xfrm rot="10800000">
              <a:off x="2805075" y="2058900"/>
              <a:ext cx="690600" cy="3474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6" name="Google Shape;406;p35"/>
            <p:cNvSpPr/>
            <p:nvPr/>
          </p:nvSpPr>
          <p:spPr>
            <a:xfrm rot="-5400000">
              <a:off x="2663249" y="1553733"/>
              <a:ext cx="842421" cy="476218"/>
            </a:xfrm>
            <a:custGeom>
              <a:avLst/>
              <a:gdLst/>
              <a:ahLst/>
              <a:cxnLst/>
              <a:rect l="l" t="t" r="r" b="b"/>
              <a:pathLst>
                <a:path w="16241" h="9181" extrusionOk="0">
                  <a:moveTo>
                    <a:pt x="14562" y="0"/>
                  </a:moveTo>
                  <a:lnTo>
                    <a:pt x="1" y="8228"/>
                  </a:lnTo>
                  <a:lnTo>
                    <a:pt x="1691" y="9180"/>
                  </a:lnTo>
                  <a:lnTo>
                    <a:pt x="16241" y="977"/>
                  </a:lnTo>
                  <a:lnTo>
                    <a:pt x="145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7" name="Google Shape;407;p35"/>
            <p:cNvSpPr/>
            <p:nvPr/>
          </p:nvSpPr>
          <p:spPr>
            <a:xfrm rot="10800000">
              <a:off x="2538350" y="3124425"/>
              <a:ext cx="1530900" cy="4938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8" name="Google Shape;408;p35"/>
            <p:cNvSpPr/>
            <p:nvPr/>
          </p:nvSpPr>
          <p:spPr>
            <a:xfrm rot="10800000">
              <a:off x="2505100" y="3492849"/>
              <a:ext cx="936300" cy="4659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09" name="Google Shape;409;p35"/>
            <p:cNvSpPr/>
            <p:nvPr/>
          </p:nvSpPr>
          <p:spPr>
            <a:xfrm rot="10800000">
              <a:off x="3454225" y="2522325"/>
              <a:ext cx="558600" cy="497100"/>
            </a:xfrm>
            <a:prstGeom prst="hexagon">
              <a:avLst>
                <a:gd name="adj" fmla="val 28631"/>
                <a:gd name="vf" fmla="val 115470"/>
              </a:avLst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  <p:grpSp>
        <p:nvGrpSpPr>
          <p:cNvPr id="410" name="Google Shape;410;p35"/>
          <p:cNvGrpSpPr/>
          <p:nvPr/>
        </p:nvGrpSpPr>
        <p:grpSpPr>
          <a:xfrm rot="10800000">
            <a:off x="7372376" y="-187448"/>
            <a:ext cx="2261043" cy="3062648"/>
            <a:chOff x="2505100" y="1079377"/>
            <a:chExt cx="2261043" cy="3062648"/>
          </a:xfrm>
        </p:grpSpPr>
        <p:sp>
          <p:nvSpPr>
            <p:cNvPr id="411" name="Google Shape;411;p35"/>
            <p:cNvSpPr/>
            <p:nvPr/>
          </p:nvSpPr>
          <p:spPr>
            <a:xfrm rot="10800000">
              <a:off x="2605775" y="2346875"/>
              <a:ext cx="966900" cy="8595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12" name="Google Shape;412;p35"/>
            <p:cNvSpPr/>
            <p:nvPr/>
          </p:nvSpPr>
          <p:spPr>
            <a:xfrm rot="10800000">
              <a:off x="4017653" y="3388875"/>
              <a:ext cx="740100" cy="5670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13" name="Google Shape;413;p35"/>
            <p:cNvSpPr/>
            <p:nvPr/>
          </p:nvSpPr>
          <p:spPr>
            <a:xfrm rot="-5400000">
              <a:off x="2554260" y="1263642"/>
              <a:ext cx="859574" cy="491043"/>
            </a:xfrm>
            <a:custGeom>
              <a:avLst/>
              <a:gdLst/>
              <a:ahLst/>
              <a:cxnLst/>
              <a:rect l="l" t="t" r="r" b="b"/>
              <a:pathLst>
                <a:path w="23385" h="13359" extrusionOk="0">
                  <a:moveTo>
                    <a:pt x="11692" y="0"/>
                  </a:moveTo>
                  <a:lnTo>
                    <a:pt x="1" y="6751"/>
                  </a:lnTo>
                  <a:lnTo>
                    <a:pt x="11692" y="13359"/>
                  </a:lnTo>
                  <a:lnTo>
                    <a:pt x="23384" y="6751"/>
                  </a:lnTo>
                  <a:lnTo>
                    <a:pt x="11692" y="0"/>
                  </a:lnTo>
                  <a:close/>
                </a:path>
              </a:pathLst>
            </a:custGeom>
            <a:solidFill>
              <a:srgbClr val="8680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14" name="Google Shape;414;p35"/>
            <p:cNvSpPr/>
            <p:nvPr/>
          </p:nvSpPr>
          <p:spPr>
            <a:xfrm rot="-5400000">
              <a:off x="3396716" y="1819432"/>
              <a:ext cx="248591" cy="284503"/>
            </a:xfrm>
            <a:custGeom>
              <a:avLst/>
              <a:gdLst/>
              <a:ahLst/>
              <a:cxnLst/>
              <a:rect l="l" t="t" r="r" b="b"/>
              <a:pathLst>
                <a:path w="6763" h="7740" extrusionOk="0">
                  <a:moveTo>
                    <a:pt x="6763" y="1"/>
                  </a:moveTo>
                  <a:lnTo>
                    <a:pt x="0" y="3918"/>
                  </a:lnTo>
                  <a:lnTo>
                    <a:pt x="6763" y="7740"/>
                  </a:lnTo>
                  <a:lnTo>
                    <a:pt x="6763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15" name="Google Shape;415;p35"/>
            <p:cNvSpPr/>
            <p:nvPr/>
          </p:nvSpPr>
          <p:spPr>
            <a:xfrm rot="-5400000">
              <a:off x="4267178" y="2995348"/>
              <a:ext cx="149713" cy="170739"/>
            </a:xfrm>
            <a:custGeom>
              <a:avLst/>
              <a:gdLst/>
              <a:ahLst/>
              <a:cxnLst/>
              <a:rect l="l" t="t" r="r" b="b"/>
              <a:pathLst>
                <a:path w="4073" h="4645" extrusionOk="0">
                  <a:moveTo>
                    <a:pt x="4072" y="1"/>
                  </a:moveTo>
                  <a:lnTo>
                    <a:pt x="0" y="2346"/>
                  </a:lnTo>
                  <a:lnTo>
                    <a:pt x="4072" y="4644"/>
                  </a:lnTo>
                  <a:lnTo>
                    <a:pt x="4072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16" name="Google Shape;416;p35"/>
            <p:cNvSpPr/>
            <p:nvPr/>
          </p:nvSpPr>
          <p:spPr>
            <a:xfrm rot="-5400000">
              <a:off x="3228663" y="1610249"/>
              <a:ext cx="134422" cy="153646"/>
            </a:xfrm>
            <a:custGeom>
              <a:avLst/>
              <a:gdLst/>
              <a:ahLst/>
              <a:cxnLst/>
              <a:rect l="l" t="t" r="r" b="b"/>
              <a:pathLst>
                <a:path w="3657" h="4180" extrusionOk="0">
                  <a:moveTo>
                    <a:pt x="1" y="0"/>
                  </a:moveTo>
                  <a:lnTo>
                    <a:pt x="1" y="4179"/>
                  </a:lnTo>
                  <a:lnTo>
                    <a:pt x="3656" y="2108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ACDC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17" name="Google Shape;417;p35"/>
            <p:cNvSpPr/>
            <p:nvPr/>
          </p:nvSpPr>
          <p:spPr>
            <a:xfrm rot="-5400000">
              <a:off x="3608999" y="2811129"/>
              <a:ext cx="249032" cy="2065257"/>
            </a:xfrm>
            <a:custGeom>
              <a:avLst/>
              <a:gdLst/>
              <a:ahLst/>
              <a:cxnLst/>
              <a:rect l="l" t="t" r="r" b="b"/>
              <a:pathLst>
                <a:path w="6775" h="56186" extrusionOk="0">
                  <a:moveTo>
                    <a:pt x="6775" y="0"/>
                  </a:moveTo>
                  <a:lnTo>
                    <a:pt x="0" y="3917"/>
                  </a:lnTo>
                  <a:lnTo>
                    <a:pt x="0" y="56186"/>
                  </a:lnTo>
                  <a:lnTo>
                    <a:pt x="6775" y="52280"/>
                  </a:lnTo>
                  <a:lnTo>
                    <a:pt x="67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18" name="Google Shape;418;p35"/>
            <p:cNvSpPr/>
            <p:nvPr/>
          </p:nvSpPr>
          <p:spPr>
            <a:xfrm rot="-5400000">
              <a:off x="3778986" y="3202154"/>
              <a:ext cx="1200941" cy="678801"/>
            </a:xfrm>
            <a:custGeom>
              <a:avLst/>
              <a:gdLst/>
              <a:ahLst/>
              <a:cxnLst/>
              <a:rect l="l" t="t" r="r" b="b"/>
              <a:pathLst>
                <a:path w="32672" h="18467" extrusionOk="0">
                  <a:moveTo>
                    <a:pt x="29290" y="0"/>
                  </a:moveTo>
                  <a:lnTo>
                    <a:pt x="0" y="16550"/>
                  </a:lnTo>
                  <a:lnTo>
                    <a:pt x="3394" y="18467"/>
                  </a:lnTo>
                  <a:lnTo>
                    <a:pt x="32671" y="1953"/>
                  </a:lnTo>
                  <a:lnTo>
                    <a:pt x="29290" y="0"/>
                  </a:lnTo>
                  <a:close/>
                </a:path>
              </a:pathLst>
            </a:custGeom>
            <a:solidFill>
              <a:srgbClr val="FFFFFF">
                <a:alpha val="50199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19" name="Google Shape;419;p35"/>
            <p:cNvSpPr/>
            <p:nvPr/>
          </p:nvSpPr>
          <p:spPr>
            <a:xfrm rot="10800000">
              <a:off x="2805075" y="2058900"/>
              <a:ext cx="690600" cy="3474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20" name="Google Shape;420;p35"/>
            <p:cNvSpPr/>
            <p:nvPr/>
          </p:nvSpPr>
          <p:spPr>
            <a:xfrm rot="-5400000">
              <a:off x="2663249" y="1553733"/>
              <a:ext cx="842421" cy="476218"/>
            </a:xfrm>
            <a:custGeom>
              <a:avLst/>
              <a:gdLst/>
              <a:ahLst/>
              <a:cxnLst/>
              <a:rect l="l" t="t" r="r" b="b"/>
              <a:pathLst>
                <a:path w="16241" h="9181" extrusionOk="0">
                  <a:moveTo>
                    <a:pt x="14562" y="0"/>
                  </a:moveTo>
                  <a:lnTo>
                    <a:pt x="1" y="8228"/>
                  </a:lnTo>
                  <a:lnTo>
                    <a:pt x="1691" y="9180"/>
                  </a:lnTo>
                  <a:lnTo>
                    <a:pt x="16241" y="977"/>
                  </a:lnTo>
                  <a:lnTo>
                    <a:pt x="1456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21" name="Google Shape;421;p35"/>
            <p:cNvSpPr/>
            <p:nvPr/>
          </p:nvSpPr>
          <p:spPr>
            <a:xfrm rot="10800000">
              <a:off x="2538350" y="3124425"/>
              <a:ext cx="1530900" cy="4938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22" name="Google Shape;422;p35"/>
            <p:cNvSpPr/>
            <p:nvPr/>
          </p:nvSpPr>
          <p:spPr>
            <a:xfrm rot="10800000">
              <a:off x="2505100" y="3492849"/>
              <a:ext cx="936300" cy="465900"/>
            </a:xfrm>
            <a:prstGeom prst="hexagon">
              <a:avLst>
                <a:gd name="adj" fmla="val 28631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  <p:sp>
          <p:nvSpPr>
            <p:cNvPr id="423" name="Google Shape;423;p35"/>
            <p:cNvSpPr/>
            <p:nvPr/>
          </p:nvSpPr>
          <p:spPr>
            <a:xfrm rot="10800000">
              <a:off x="3454225" y="2522325"/>
              <a:ext cx="558600" cy="497100"/>
            </a:xfrm>
            <a:prstGeom prst="hexagon">
              <a:avLst>
                <a:gd name="adj" fmla="val 28631"/>
                <a:gd name="vf" fmla="val 115470"/>
              </a:avLst>
            </a:prstGeom>
            <a:noFill/>
            <a:ln w="19050" cap="flat" cmpd="sng">
              <a:solidFill>
                <a:schemeClr val="lt2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400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Oswald Regular"/>
              <a:buNone/>
              <a:defRPr sz="2800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jalla One"/>
              <a:buNone/>
              <a:defRPr sz="280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jalla One"/>
              <a:buNone/>
              <a:defRPr sz="280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jalla One"/>
              <a:buNone/>
              <a:defRPr sz="280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jalla One"/>
              <a:buNone/>
              <a:defRPr sz="280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jalla One"/>
              <a:buNone/>
              <a:defRPr sz="280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jalla One"/>
              <a:buNone/>
              <a:defRPr sz="280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jalla One"/>
              <a:buNone/>
              <a:defRPr sz="280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Fjalla One"/>
              <a:buNone/>
              <a:defRPr sz="2800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Char char="●"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8" r:id="rId2"/>
    <p:sldLayoutId id="2147483659" r:id="rId3"/>
    <p:sldLayoutId id="2147483664" r:id="rId4"/>
    <p:sldLayoutId id="2147483681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8D40713F-3D0C-41F9-964D-8884CA4AC5A5}"/>
              </a:ext>
            </a:extLst>
          </p:cNvPr>
          <p:cNvGrpSpPr/>
          <p:nvPr/>
        </p:nvGrpSpPr>
        <p:grpSpPr>
          <a:xfrm>
            <a:off x="3495094" y="689052"/>
            <a:ext cx="1562590" cy="848710"/>
            <a:chOff x="229187" y="375444"/>
            <a:chExt cx="4972257" cy="2522537"/>
          </a:xfrm>
        </p:grpSpPr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1771F877-DC66-4AB4-BC92-9E136816D066}"/>
                </a:ext>
              </a:extLst>
            </p:cNvPr>
            <p:cNvSpPr/>
            <p:nvPr/>
          </p:nvSpPr>
          <p:spPr bwMode="auto">
            <a:xfrm>
              <a:off x="229187" y="375444"/>
              <a:ext cx="4972257" cy="2522537"/>
            </a:xfrm>
            <a:prstGeom prst="round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GB" sz="2400" b="0" i="0" u="none" strike="noStrike" cap="none" normalizeH="0" baseline="0">
                <a:ln>
                  <a:solidFill>
                    <a:schemeClr val="bg1"/>
                  </a:solidFill>
                </a:ln>
                <a:effectLst/>
                <a:latin typeface="Arial Narrow" charset="0"/>
                <a:ea typeface="MS PGothic" pitchFamily="32" charset="-128"/>
              </a:endParaRPr>
            </a:p>
          </p:txBody>
        </p:sp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23E87523-C552-4E54-B9BA-47DA771AAAA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2155" y="612774"/>
              <a:ext cx="4495801" cy="19669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Rectangle 1">
            <a:extLst>
              <a:ext uri="{FF2B5EF4-FFF2-40B4-BE49-F238E27FC236}">
                <a16:creationId xmlns:a16="http://schemas.microsoft.com/office/drawing/2014/main" id="{A1812C36-5DF9-4F07-9C1F-15D6A39861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802" y="1862865"/>
            <a:ext cx="8551198" cy="791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4880" tIns="37440" rIns="74880" bIns="37440">
            <a:spAutoFit/>
          </a:bodyPr>
          <a:lstStyle/>
          <a:p>
            <a:pPr algn="ctr">
              <a:spcBef>
                <a:spcPts val="3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</a:pPr>
            <a:r>
              <a:rPr lang="en-US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</a:t>
            </a:r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tài</a:t>
            </a:r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&lt;</a:t>
            </a:r>
            <a:r>
              <a:rPr lang="vi-VN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</a:t>
            </a:r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ÊN </a:t>
            </a:r>
            <a:r>
              <a:rPr lang="vi-VN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ĐỀ</a:t>
            </a:r>
            <a:r>
              <a:rPr lang="en-US" sz="2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TÀI&gt;</a:t>
            </a:r>
            <a:endParaRPr lang="vi-VN" sz="2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ts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</a:pP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Sinh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viên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thực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hiện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&lt;</a:t>
            </a: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tên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SV1&gt;, &lt;</a:t>
            </a: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Họ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và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tên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SV2&gt;, …</a:t>
            </a:r>
          </a:p>
          <a:p>
            <a:pPr algn="ctr">
              <a:spcBef>
                <a:spcPts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</a:pPr>
            <a:endParaRPr lang="en-US" sz="105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C718BC-FE45-42CF-8691-F8350F6034EE}"/>
              </a:ext>
            </a:extLst>
          </p:cNvPr>
          <p:cNvSpPr txBox="1"/>
          <p:nvPr/>
        </p:nvSpPr>
        <p:spPr>
          <a:xfrm>
            <a:off x="1782696" y="135096"/>
            <a:ext cx="6954050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  <a:buClrTx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</a:pPr>
            <a:r>
              <a:rPr lang="en-US" sz="1600" b="1" dirty="0">
                <a:solidFill>
                  <a:srgbClr val="002060"/>
                </a:solidFill>
                <a:latin typeface="Arial" charset="0"/>
              </a:rPr>
              <a:t>TRƯỜNG ĐẠI HỌC CÔNG NGHIỆP THÀNH PHỐ HỒ CHÍ MINH</a:t>
            </a:r>
            <a:endParaRPr lang="en-US" sz="1400" b="1" dirty="0">
              <a:solidFill>
                <a:srgbClr val="002060"/>
              </a:solidFill>
              <a:latin typeface="Arial" charset="0"/>
            </a:endParaRPr>
          </a:p>
          <a:p>
            <a:pPr algn="ctr">
              <a:spcBef>
                <a:spcPts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</a:pPr>
            <a:r>
              <a:rPr lang="en-US" sz="1800" b="1" dirty="0">
                <a:solidFill>
                  <a:srgbClr val="FF0000"/>
                </a:solidFill>
                <a:latin typeface="Arial" charset="0"/>
              </a:rPr>
              <a:t>GIẢI THƯỞNG SINH VIÊN NGHIÊN CỨU KHOA HỌC NĂM 2021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9F48DD5E-9230-4A86-8CEE-90F365842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9494" y="2654057"/>
            <a:ext cx="3637824" cy="321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4880" tIns="37440" rIns="74880" bIns="37440">
            <a:spAutoFit/>
          </a:bodyPr>
          <a:lstStyle/>
          <a:p>
            <a:pPr>
              <a:spcBef>
                <a:spcPts val="3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</a:pPr>
            <a:r>
              <a:rPr lang="en-US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Lĩnh</a:t>
            </a:r>
            <a:r>
              <a:rPr lang="en-US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vực</a:t>
            </a:r>
            <a:r>
              <a:rPr lang="en-US" sz="16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1600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………………….…………..</a:t>
            </a:r>
          </a:p>
        </p:txBody>
      </p:sp>
      <p:pic>
        <p:nvPicPr>
          <p:cNvPr id="6" name="Picture 5" descr="Company name&#10;&#10;Description automatically generated with medium confidence">
            <a:extLst>
              <a:ext uri="{FF2B5EF4-FFF2-40B4-BE49-F238E27FC236}">
                <a16:creationId xmlns:a16="http://schemas.microsoft.com/office/drawing/2014/main" id="{E19D8B25-F39B-4866-9274-53960465AFF6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239958" y="739071"/>
            <a:ext cx="1411636" cy="731520"/>
          </a:xfrm>
          <a:prstGeom prst="rect">
            <a:avLst/>
          </a:prstGeom>
        </p:spPr>
      </p:pic>
      <p:sp>
        <p:nvSpPr>
          <p:cNvPr id="11" name="Rectangle 1">
            <a:extLst>
              <a:ext uri="{FF2B5EF4-FFF2-40B4-BE49-F238E27FC236}">
                <a16:creationId xmlns:a16="http://schemas.microsoft.com/office/drawing/2014/main" id="{2C317D57-31F9-4859-AD26-B55AA577A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9988" y="4181123"/>
            <a:ext cx="4065858" cy="306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74880" tIns="37440" rIns="74880" bIns="37440">
            <a:spAutoFit/>
          </a:bodyPr>
          <a:lstStyle/>
          <a:p>
            <a:pPr>
              <a:spcBef>
                <a:spcPts val="375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  <a:tab pos="10058400" algn="l"/>
                <a:tab pos="10515600" algn="l"/>
                <a:tab pos="10972800" algn="l"/>
                <a:tab pos="11430000" algn="l"/>
                <a:tab pos="11887200" algn="l"/>
                <a:tab pos="12344400" algn="l"/>
                <a:tab pos="12801600" algn="l"/>
                <a:tab pos="13258800" algn="l"/>
                <a:tab pos="13716000" algn="l"/>
                <a:tab pos="14173200" algn="l"/>
              </a:tabLst>
            </a:pPr>
            <a:r>
              <a:rPr lang="en-US" sz="150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Tp.  </a:t>
            </a:r>
            <a:r>
              <a:rPr lang="en-US" sz="1500" dirty="0" err="1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Hồ</a:t>
            </a:r>
            <a:r>
              <a:rPr lang="en-US" sz="150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500" dirty="0" err="1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Chí</a:t>
            </a:r>
            <a:r>
              <a:rPr lang="en-US" sz="150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Minh, </a:t>
            </a:r>
            <a:r>
              <a:rPr lang="en-US" sz="1500" dirty="0" err="1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ngày</a:t>
            </a:r>
            <a:r>
              <a:rPr lang="en-US" sz="150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31 </a:t>
            </a:r>
            <a:r>
              <a:rPr lang="en-US" sz="1500" dirty="0" err="1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tháng</a:t>
            </a:r>
            <a:r>
              <a:rPr lang="en-US" sz="150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8 </a:t>
            </a:r>
            <a:r>
              <a:rPr lang="en-US" sz="1500" dirty="0" err="1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năm</a:t>
            </a:r>
            <a:r>
              <a:rPr lang="en-US" sz="1500" dirty="0">
                <a:solidFill>
                  <a:srgbClr val="002060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rPr>
              <a:t> 2021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42"/>
          <p:cNvSpPr txBox="1">
            <a:spLocks noGrp="1"/>
          </p:cNvSpPr>
          <p:nvPr>
            <p:ph type="title"/>
          </p:nvPr>
        </p:nvSpPr>
        <p:spPr>
          <a:xfrm>
            <a:off x="570851" y="1413052"/>
            <a:ext cx="1214400" cy="93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/>
              <a:t>01</a:t>
            </a:r>
            <a:endParaRPr/>
          </a:p>
        </p:txBody>
      </p:sp>
      <p:sp>
        <p:nvSpPr>
          <p:cNvPr id="599" name="Google Shape;599;p42"/>
          <p:cNvSpPr txBox="1">
            <a:spLocks noGrp="1"/>
          </p:cNvSpPr>
          <p:nvPr>
            <p:ph type="title" idx="2"/>
          </p:nvPr>
        </p:nvSpPr>
        <p:spPr>
          <a:xfrm>
            <a:off x="570851" y="2745552"/>
            <a:ext cx="1214400" cy="93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/>
              <a:t>02</a:t>
            </a:r>
            <a:endParaRPr/>
          </a:p>
        </p:txBody>
      </p:sp>
      <p:sp>
        <p:nvSpPr>
          <p:cNvPr id="600" name="Google Shape;600;p42"/>
          <p:cNvSpPr txBox="1">
            <a:spLocks noGrp="1"/>
          </p:cNvSpPr>
          <p:nvPr>
            <p:ph type="title" idx="3"/>
          </p:nvPr>
        </p:nvSpPr>
        <p:spPr>
          <a:xfrm>
            <a:off x="4707975" y="1413052"/>
            <a:ext cx="1214400" cy="93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/>
              <a:t>03</a:t>
            </a:r>
            <a:endParaRPr/>
          </a:p>
        </p:txBody>
      </p:sp>
      <p:sp>
        <p:nvSpPr>
          <p:cNvPr id="601" name="Google Shape;601;p42"/>
          <p:cNvSpPr txBox="1">
            <a:spLocks noGrp="1"/>
          </p:cNvSpPr>
          <p:nvPr>
            <p:ph type="title" idx="4"/>
          </p:nvPr>
        </p:nvSpPr>
        <p:spPr>
          <a:xfrm>
            <a:off x="4694675" y="2745552"/>
            <a:ext cx="1214400" cy="93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" dirty="0"/>
              <a:t>04</a:t>
            </a:r>
            <a:endParaRPr dirty="0"/>
          </a:p>
        </p:txBody>
      </p:sp>
      <p:sp>
        <p:nvSpPr>
          <p:cNvPr id="602" name="Google Shape;602;p42"/>
          <p:cNvSpPr txBox="1">
            <a:spLocks noGrp="1"/>
          </p:cNvSpPr>
          <p:nvPr>
            <p:ph type="subTitle" idx="1"/>
          </p:nvPr>
        </p:nvSpPr>
        <p:spPr>
          <a:xfrm flipH="1">
            <a:off x="1847451" y="1429176"/>
            <a:ext cx="2426400" cy="84068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" sz="2500" dirty="0">
                <a:solidFill>
                  <a:srgbClr val="FF3300"/>
                </a:solidFill>
              </a:rPr>
              <a:t>ĐẶT VẤN ĐỀ</a:t>
            </a:r>
            <a:endParaRPr sz="2500" dirty="0">
              <a:solidFill>
                <a:srgbClr val="FF3300"/>
              </a:solidFill>
            </a:endParaRPr>
          </a:p>
        </p:txBody>
      </p:sp>
      <p:sp>
        <p:nvSpPr>
          <p:cNvPr id="604" name="Google Shape;604;p42"/>
          <p:cNvSpPr txBox="1">
            <a:spLocks noGrp="1"/>
          </p:cNvSpPr>
          <p:nvPr>
            <p:ph type="subTitle" idx="6"/>
          </p:nvPr>
        </p:nvSpPr>
        <p:spPr>
          <a:xfrm flipH="1">
            <a:off x="1847374" y="2761676"/>
            <a:ext cx="2724625" cy="8313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" sz="2500" dirty="0">
                <a:solidFill>
                  <a:srgbClr val="FF3300"/>
                </a:solidFill>
              </a:rPr>
              <a:t>TỔNG QUAN TÀI LIỆU</a:t>
            </a:r>
            <a:endParaRPr sz="2500" dirty="0">
              <a:solidFill>
                <a:srgbClr val="FF3300"/>
              </a:solidFill>
            </a:endParaRPr>
          </a:p>
        </p:txBody>
      </p:sp>
      <p:sp>
        <p:nvSpPr>
          <p:cNvPr id="606" name="Google Shape;606;p42"/>
          <p:cNvSpPr txBox="1">
            <a:spLocks noGrp="1"/>
          </p:cNvSpPr>
          <p:nvPr>
            <p:ph type="subTitle" idx="8"/>
          </p:nvPr>
        </p:nvSpPr>
        <p:spPr>
          <a:xfrm flipH="1">
            <a:off x="5987200" y="1429176"/>
            <a:ext cx="2426400" cy="84068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" sz="2500" dirty="0">
                <a:solidFill>
                  <a:srgbClr val="FF3300"/>
                </a:solidFill>
              </a:rPr>
              <a:t>PHƯƠNG PHÁP NGHIÊN CỨU</a:t>
            </a:r>
            <a:endParaRPr sz="2500" dirty="0">
              <a:solidFill>
                <a:srgbClr val="FF3300"/>
              </a:solidFill>
            </a:endParaRPr>
          </a:p>
        </p:txBody>
      </p:sp>
      <p:sp>
        <p:nvSpPr>
          <p:cNvPr id="608" name="Google Shape;608;p42"/>
          <p:cNvSpPr txBox="1">
            <a:spLocks noGrp="1"/>
          </p:cNvSpPr>
          <p:nvPr>
            <p:ph type="subTitle" idx="13"/>
          </p:nvPr>
        </p:nvSpPr>
        <p:spPr>
          <a:xfrm flipH="1">
            <a:off x="5987201" y="2761676"/>
            <a:ext cx="3041538" cy="8313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" sz="2500" dirty="0">
                <a:solidFill>
                  <a:srgbClr val="FF3300"/>
                </a:solidFill>
              </a:rPr>
              <a:t>KẾT QUẢ &amp; THẢO LUẬN</a:t>
            </a:r>
            <a:endParaRPr sz="2500" dirty="0">
              <a:solidFill>
                <a:srgbClr val="FF3300"/>
              </a:solidFill>
            </a:endParaRPr>
          </a:p>
        </p:txBody>
      </p:sp>
      <p:sp>
        <p:nvSpPr>
          <p:cNvPr id="610" name="Google Shape;610;p42"/>
          <p:cNvSpPr txBox="1">
            <a:spLocks noGrp="1"/>
          </p:cNvSpPr>
          <p:nvPr>
            <p:ph type="title" idx="15"/>
          </p:nvPr>
        </p:nvSpPr>
        <p:spPr>
          <a:xfrm>
            <a:off x="0" y="146650"/>
            <a:ext cx="914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" sz="5000" b="1" dirty="0"/>
              <a:t>NỘI DUNG</a:t>
            </a:r>
            <a:endParaRPr sz="5000" b="1" dirty="0"/>
          </a:p>
        </p:txBody>
      </p:sp>
      <p:sp>
        <p:nvSpPr>
          <p:cNvPr id="19" name="Google Shape;601;p42"/>
          <p:cNvSpPr txBox="1">
            <a:spLocks/>
          </p:cNvSpPr>
          <p:nvPr/>
        </p:nvSpPr>
        <p:spPr>
          <a:xfrm>
            <a:off x="2741613" y="3934299"/>
            <a:ext cx="1214400" cy="93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Oswald Regular"/>
              <a:buNone/>
              <a:defRPr sz="7500" b="0" i="0" u="none" strike="noStrike" cap="none">
                <a:solidFill>
                  <a:schemeClr val="dk1"/>
                </a:solidFill>
                <a:latin typeface="Oswald Regular"/>
                <a:ea typeface="Oswald Regular"/>
                <a:cs typeface="Oswald Regular"/>
                <a:sym typeface="Oswald Regular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Fjalla One"/>
              <a:buNone/>
              <a:defRPr sz="5600" b="0" i="0" u="none" strike="noStrike" cap="none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Fjalla One"/>
              <a:buNone/>
              <a:defRPr sz="5600" b="0" i="0" u="none" strike="noStrike" cap="none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Fjalla One"/>
              <a:buNone/>
              <a:defRPr sz="5600" b="0" i="0" u="none" strike="noStrike" cap="none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Fjalla One"/>
              <a:buNone/>
              <a:defRPr sz="5600" b="0" i="0" u="none" strike="noStrike" cap="none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Fjalla One"/>
              <a:buNone/>
              <a:defRPr sz="5600" b="0" i="0" u="none" strike="noStrike" cap="none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Fjalla One"/>
              <a:buNone/>
              <a:defRPr sz="5600" b="0" i="0" u="none" strike="noStrike" cap="none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Fjalla One"/>
              <a:buNone/>
              <a:defRPr sz="5600" b="0" i="0" u="none" strike="noStrike" cap="none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600"/>
              <a:buFont typeface="Fjalla One"/>
              <a:buNone/>
              <a:defRPr sz="5600" b="0" i="0" u="none" strike="noStrike" cap="none">
                <a:solidFill>
                  <a:schemeClr val="dk1"/>
                </a:solidFill>
                <a:latin typeface="Fjalla One"/>
                <a:ea typeface="Fjalla One"/>
                <a:cs typeface="Fjalla One"/>
                <a:sym typeface="Fjalla One"/>
              </a:defRPr>
            </a:lvl9pPr>
          </a:lstStyle>
          <a:p>
            <a:r>
              <a:rPr lang="en" dirty="0"/>
              <a:t>05</a:t>
            </a:r>
          </a:p>
        </p:txBody>
      </p:sp>
      <p:sp>
        <p:nvSpPr>
          <p:cNvPr id="20" name="Google Shape;608;p42"/>
          <p:cNvSpPr txBox="1">
            <a:spLocks noGrp="1"/>
          </p:cNvSpPr>
          <p:nvPr>
            <p:ph type="subTitle" idx="13"/>
          </p:nvPr>
        </p:nvSpPr>
        <p:spPr>
          <a:xfrm flipH="1">
            <a:off x="4034138" y="3950422"/>
            <a:ext cx="2881492" cy="831375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indent="0"/>
            <a:r>
              <a:rPr lang="en" sz="2500" dirty="0">
                <a:solidFill>
                  <a:srgbClr val="FF3300"/>
                </a:solidFill>
              </a:rPr>
              <a:t>KẾT LUẬN &amp; KIẾN NGHỊ</a:t>
            </a:r>
            <a:endParaRPr sz="2500" dirty="0">
              <a:solidFill>
                <a:srgbClr val="FF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96B5BE59-69EC-41AF-B9A7-ED52408A35BD}"/>
              </a:ext>
            </a:extLst>
          </p:cNvPr>
          <p:cNvSpPr>
            <a:spLocks noGrp="1"/>
          </p:cNvSpPr>
          <p:nvPr>
            <p:ph type="title" idx="15"/>
          </p:nvPr>
        </p:nvSpPr>
        <p:spPr/>
        <p:txBody>
          <a:bodyPr/>
          <a:lstStyle/>
          <a:p>
            <a:r>
              <a:rPr lang="en-US" dirty="0"/>
              <a:t>Slide </a:t>
            </a:r>
            <a:r>
              <a:rPr lang="en-US" dirty="0" err="1"/>
              <a:t>từng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3369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96B5BE59-69EC-41AF-B9A7-ED52408A35BD}"/>
              </a:ext>
            </a:extLst>
          </p:cNvPr>
          <p:cNvSpPr>
            <a:spLocks noGrp="1"/>
          </p:cNvSpPr>
          <p:nvPr>
            <p:ph type="title" idx="15"/>
          </p:nvPr>
        </p:nvSpPr>
        <p:spPr/>
        <p:txBody>
          <a:bodyPr/>
          <a:lstStyle/>
          <a:p>
            <a:r>
              <a:rPr lang="en-US" dirty="0">
                <a:solidFill>
                  <a:srgbClr val="7030A0"/>
                </a:solidFill>
              </a:rPr>
              <a:t>TÀI LIỆU THAM KHẢO</a:t>
            </a:r>
            <a:endParaRPr lang="en-GB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41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" name="Google Shape;2283;p70"/>
          <p:cNvSpPr txBox="1">
            <a:spLocks noGrp="1"/>
          </p:cNvSpPr>
          <p:nvPr>
            <p:ph type="title"/>
          </p:nvPr>
        </p:nvSpPr>
        <p:spPr>
          <a:xfrm>
            <a:off x="1724426" y="765050"/>
            <a:ext cx="4937700" cy="844800"/>
          </a:xfrm>
          <a:prstGeom prst="rect">
            <a:avLst/>
          </a:prstGeom>
        </p:spPr>
        <p:txBody>
          <a:bodyPr spcFirstLastPara="1" wrap="square" lIns="91425" tIns="0" rIns="91425" bIns="0" anchor="t" anchorCtr="0">
            <a:noAutofit/>
          </a:bodyPr>
          <a:lstStyle/>
          <a:p>
            <a:r>
              <a:rPr lang="en-GB" dirty="0"/>
              <a:t>S</a:t>
            </a:r>
            <a:r>
              <a:rPr lang="en" dirty="0"/>
              <a:t>lide cảm ơn</a:t>
            </a:r>
            <a:endParaRPr dirty="0"/>
          </a:p>
        </p:txBody>
      </p:sp>
      <p:sp>
        <p:nvSpPr>
          <p:cNvPr id="2" name="Rounded Rectangle 1"/>
          <p:cNvSpPr/>
          <p:nvPr/>
        </p:nvSpPr>
        <p:spPr>
          <a:xfrm>
            <a:off x="1707934" y="3590006"/>
            <a:ext cx="4100709" cy="709085"/>
          </a:xfrm>
          <a:prstGeom prst="round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 Consulting by Slidesgo">
  <a:themeElements>
    <a:clrScheme name="Simple Light">
      <a:dk1>
        <a:srgbClr val="272753"/>
      </a:dk1>
      <a:lt1>
        <a:srgbClr val="ECEDF3"/>
      </a:lt1>
      <a:dk2>
        <a:srgbClr val="8680BC"/>
      </a:dk2>
      <a:lt2>
        <a:srgbClr val="F1662D"/>
      </a:lt2>
      <a:accent1>
        <a:srgbClr val="EA8A4F"/>
      </a:accent1>
      <a:accent2>
        <a:srgbClr val="CACDCF"/>
      </a:accent2>
      <a:accent3>
        <a:srgbClr val="1D1848"/>
      </a:accent3>
      <a:accent4>
        <a:srgbClr val="FFFFFF"/>
      </a:accent4>
      <a:accent5>
        <a:srgbClr val="25408F"/>
      </a:accent5>
      <a:accent6>
        <a:srgbClr val="F68F4F"/>
      </a:accent6>
      <a:hlink>
        <a:srgbClr val="272753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2747</TotalTime>
  <Words>102</Words>
  <Application>Microsoft Office PowerPoint</Application>
  <PresentationFormat>On-screen Show (16:9)</PresentationFormat>
  <Paragraphs>20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Times New Roman</vt:lpstr>
      <vt:lpstr>Arial</vt:lpstr>
      <vt:lpstr>Roboto</vt:lpstr>
      <vt:lpstr>Tahoma</vt:lpstr>
      <vt:lpstr>Fjalla One</vt:lpstr>
      <vt:lpstr>Oswald Regular</vt:lpstr>
      <vt:lpstr>Arial Narrow</vt:lpstr>
      <vt:lpstr>PR Consulting by Slidesgo</vt:lpstr>
      <vt:lpstr>PowerPoint Presentation</vt:lpstr>
      <vt:lpstr>01</vt:lpstr>
      <vt:lpstr>Slide từng nội dung</vt:lpstr>
      <vt:lpstr>TÀI LIỆU THAM KHẢO</vt:lpstr>
      <vt:lpstr>Slide cảm ơn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 CONSULTING</dc:title>
  <dc:creator>dell</dc:creator>
  <cp:lastModifiedBy>Bùi Đình Tiền</cp:lastModifiedBy>
  <cp:revision>71</cp:revision>
  <dcterms:modified xsi:type="dcterms:W3CDTF">2021-08-24T13:30:09Z</dcterms:modified>
</cp:coreProperties>
</file>